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6858000" cy="12192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36" d="100"/>
          <a:sy n="36" d="100"/>
        </p:scale>
        <p:origin x="265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FCC-0831-4575-AB09-02E130BBCF3F}" type="datetimeFigureOut">
              <a:rPr lang="en-ZA" smtClean="0"/>
              <a:t>2024/10/15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312C-8929-486B-B260-E991AAC8107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03576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FCC-0831-4575-AB09-02E130BBCF3F}" type="datetimeFigureOut">
              <a:rPr lang="en-ZA" smtClean="0"/>
              <a:t>2024/10/15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312C-8929-486B-B260-E991AAC8107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285299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FCC-0831-4575-AB09-02E130BBCF3F}" type="datetimeFigureOut">
              <a:rPr lang="en-ZA" smtClean="0"/>
              <a:t>2024/10/15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312C-8929-486B-B260-E991AAC8107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83536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FCC-0831-4575-AB09-02E130BBCF3F}" type="datetimeFigureOut">
              <a:rPr lang="en-ZA" smtClean="0"/>
              <a:t>2024/10/15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312C-8929-486B-B260-E991AAC8107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33530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FCC-0831-4575-AB09-02E130BBCF3F}" type="datetimeFigureOut">
              <a:rPr lang="en-ZA" smtClean="0"/>
              <a:t>2024/10/15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312C-8929-486B-B260-E991AAC8107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94615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FCC-0831-4575-AB09-02E130BBCF3F}" type="datetimeFigureOut">
              <a:rPr lang="en-ZA" smtClean="0"/>
              <a:t>2024/10/15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312C-8929-486B-B260-E991AAC8107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412935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FCC-0831-4575-AB09-02E130BBCF3F}" type="datetimeFigureOut">
              <a:rPr lang="en-ZA" smtClean="0"/>
              <a:t>2024/10/15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312C-8929-486B-B260-E991AAC8107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068329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FCC-0831-4575-AB09-02E130BBCF3F}" type="datetimeFigureOut">
              <a:rPr lang="en-ZA" smtClean="0"/>
              <a:t>2024/10/15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312C-8929-486B-B260-E991AAC8107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54437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FCC-0831-4575-AB09-02E130BBCF3F}" type="datetimeFigureOut">
              <a:rPr lang="en-ZA" smtClean="0"/>
              <a:t>2024/10/15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312C-8929-486B-B260-E991AAC8107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58907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FCC-0831-4575-AB09-02E130BBCF3F}" type="datetimeFigureOut">
              <a:rPr lang="en-ZA" smtClean="0"/>
              <a:t>2024/10/15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312C-8929-486B-B260-E991AAC8107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9028662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7A5FCC-0831-4575-AB09-02E130BBCF3F}" type="datetimeFigureOut">
              <a:rPr lang="en-ZA" smtClean="0"/>
              <a:t>2024/10/15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B0312C-8929-486B-B260-E991AAC8107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565521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7A5FCC-0831-4575-AB09-02E130BBCF3F}" type="datetimeFigureOut">
              <a:rPr lang="en-ZA" smtClean="0"/>
              <a:t>2024/10/15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CB0312C-8929-486B-B260-E991AAC81074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860709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9FCC619-D2EE-67B2-C1EB-FDA6921A53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6267" y="203200"/>
            <a:ext cx="6451600" cy="11667067"/>
          </a:xfrm>
        </p:spPr>
        <p:txBody>
          <a:bodyPr/>
          <a:lstStyle/>
          <a:p>
            <a:endParaRPr lang="en-ZA" dirty="0"/>
          </a:p>
        </p:txBody>
      </p:sp>
      <p:pic>
        <p:nvPicPr>
          <p:cNvPr id="8" name="Picture 7" descr="A yellow and black logo&#10;&#10;Description automatically generated">
            <a:extLst>
              <a:ext uri="{FF2B5EF4-FFF2-40B4-BE49-F238E27FC236}">
                <a16:creationId xmlns:a16="http://schemas.microsoft.com/office/drawing/2014/main" id="{6C5A0E67-9FF2-845D-33E1-C49D56294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2108" y="711123"/>
            <a:ext cx="2053783" cy="303706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D5D604B-BCE8-58EA-28AC-8B2E98783E23}"/>
              </a:ext>
            </a:extLst>
          </p:cNvPr>
          <p:cNvSpPr txBox="1"/>
          <p:nvPr/>
        </p:nvSpPr>
        <p:spPr>
          <a:xfrm>
            <a:off x="592667" y="3911677"/>
            <a:ext cx="5774266" cy="756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ZA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ABACED-CB85-4029-085B-DAE64F457168}"/>
              </a:ext>
            </a:extLst>
          </p:cNvPr>
          <p:cNvSpPr txBox="1"/>
          <p:nvPr/>
        </p:nvSpPr>
        <p:spPr>
          <a:xfrm>
            <a:off x="1151467" y="3911677"/>
            <a:ext cx="4978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4400" b="1" dirty="0">
                <a:latin typeface="Arial Black" panose="020B0A04020102020204" pitchFamily="34" charset="0"/>
              </a:rPr>
              <a:t>AGENDA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BC90A4A-D6D3-A91B-3DD8-25D02D416F6C}"/>
              </a:ext>
            </a:extLst>
          </p:cNvPr>
          <p:cNvSpPr txBox="1"/>
          <p:nvPr/>
        </p:nvSpPr>
        <p:spPr>
          <a:xfrm>
            <a:off x="440267" y="4842933"/>
            <a:ext cx="6062133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1. 	Welcome</a:t>
            </a:r>
          </a:p>
          <a:p>
            <a:r>
              <a:rPr lang="en-US" sz="2000" dirty="0"/>
              <a:t>2.	Confirmation of meeting (POCS)</a:t>
            </a:r>
          </a:p>
          <a:p>
            <a:r>
              <a:rPr lang="en-US" sz="2000" dirty="0"/>
              <a:t>3.	Closing of Registration and Nominations</a:t>
            </a:r>
          </a:p>
          <a:p>
            <a:r>
              <a:rPr lang="en-US" sz="2000" dirty="0"/>
              <a:t>4.	Apologies</a:t>
            </a:r>
          </a:p>
          <a:p>
            <a:r>
              <a:rPr lang="en-US" sz="2000" dirty="0"/>
              <a:t>5.	Minutes of previous SAGM 23 September 2023</a:t>
            </a:r>
          </a:p>
          <a:p>
            <a:r>
              <a:rPr lang="en-US" sz="2000" dirty="0"/>
              <a:t>6.	Reports:</a:t>
            </a:r>
          </a:p>
          <a:p>
            <a:r>
              <a:rPr lang="en-US" sz="2000" dirty="0"/>
              <a:t>	a.	Station Commander</a:t>
            </a:r>
          </a:p>
          <a:p>
            <a:r>
              <a:rPr lang="en-US" sz="2000" dirty="0"/>
              <a:t>	b.	Chairman</a:t>
            </a:r>
          </a:p>
          <a:p>
            <a:r>
              <a:rPr lang="en-US" sz="2000" dirty="0"/>
              <a:t>	c.	Financial</a:t>
            </a:r>
          </a:p>
          <a:p>
            <a:pPr marL="457200" indent="-457200">
              <a:buAutoNum type="arabicPeriod" startAt="7"/>
            </a:pPr>
            <a:r>
              <a:rPr lang="en-US" sz="2000" dirty="0"/>
              <a:t>Guest Speaker address: </a:t>
            </a:r>
          </a:p>
          <a:p>
            <a:endParaRPr lang="en-US" sz="2000" dirty="0"/>
          </a:p>
          <a:p>
            <a:r>
              <a:rPr lang="en-US" sz="2000" dirty="0"/>
              <a:t>		Marti Weddepohl</a:t>
            </a:r>
          </a:p>
          <a:p>
            <a:endParaRPr lang="en-US" sz="2000" dirty="0"/>
          </a:p>
          <a:p>
            <a:r>
              <a:rPr lang="en-US" sz="2000" dirty="0"/>
              <a:t>8.	Election of officials (As per Nomination Sheet)</a:t>
            </a:r>
          </a:p>
          <a:p>
            <a:r>
              <a:rPr lang="en-US" sz="2000" dirty="0"/>
              <a:t>9.	</a:t>
            </a:r>
            <a:r>
              <a:rPr lang="en-US" sz="2000" smtClean="0"/>
              <a:t>Questions</a:t>
            </a:r>
            <a:endParaRPr lang="en-US" sz="2000" dirty="0"/>
          </a:p>
          <a:p>
            <a:r>
              <a:rPr lang="en-US" sz="2000" dirty="0"/>
              <a:t>10.	Close of meeting</a:t>
            </a:r>
          </a:p>
          <a:p>
            <a:r>
              <a:rPr lang="en-US" sz="2000" dirty="0"/>
              <a:t>	</a:t>
            </a:r>
            <a:endParaRPr lang="en-ZA" sz="2000" dirty="0"/>
          </a:p>
        </p:txBody>
      </p:sp>
    </p:spTree>
    <p:extLst>
      <p:ext uri="{BB962C8B-B14F-4D97-AF65-F5344CB8AC3E}">
        <p14:creationId xmlns:p14="http://schemas.microsoft.com/office/powerpoint/2010/main" val="1756062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52440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</TotalTime>
  <Words>3</Words>
  <Application>Microsoft Office PowerPoint</Application>
  <PresentationFormat>Widescreen</PresentationFormat>
  <Paragraphs>18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Aptos</vt:lpstr>
      <vt:lpstr>Aptos Display</vt:lpstr>
      <vt:lpstr>Arial</vt:lpstr>
      <vt:lpstr>Arial Black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Andre Blom</dc:creator>
  <cp:lastModifiedBy>sidney osborne</cp:lastModifiedBy>
  <cp:revision>5</cp:revision>
  <dcterms:created xsi:type="dcterms:W3CDTF">2024-10-15T09:05:49Z</dcterms:created>
  <dcterms:modified xsi:type="dcterms:W3CDTF">2024-10-15T09:54:00Z</dcterms:modified>
</cp:coreProperties>
</file>